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bin" ContentType="application/vnd.openxmlformats-officedocument.presentationml.printerSettings"/>
  <Default Extension="rels" ContentType="application/vnd.openxmlformats-package.relationships+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'1.0' encoding='UTF-8' standalone='yes'?>
<Relationships xmlns="http://schemas.openxmlformats.org/package/2006/relationships">
  <Relationship Id="rId3" Type="http://schemas.openxmlformats.org/package/2006/relationships/metadata/core-properties" Target="docProps/core.xml"/>
  <Relationship Id="rId4" Type="http://schemas.openxmlformats.org/officeDocument/2006/relationships/extended-properties" Target="docProps/app.xml"/>
  <Relationship Id="rId1" Type="http://schemas.openxmlformats.org/officeDocument/2006/relationships/officeDocument" Target="ppt/presentation.xml"/>
  <Relationship Id="rId2" Type="http://schemas.openxmlformats.org/package/2006/relationships/metadata/thumbnail" Target="docProps/thumbnail.jpeg"/>
</Relationships>
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170" d="100"/>
          <a:sy n="170" d="100"/>
        </p:scale>
        <p:origin x="-1144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'1.0' encoding='UTF-8' standalone='yes'?>
<Relationships xmlns="http://schemas.openxmlformats.org/package/2006/relationships">
  <Relationship Id="rId3" Type="http://schemas.openxmlformats.org/officeDocument/2006/relationships/printerSettings" Target="printerSettings/printerSettings1.bin"/>
  <Relationship Id="rId4" Type="http://schemas.openxmlformats.org/officeDocument/2006/relationships/presProps" Target="presProps.xml"/>
  <Relationship Id="rId5" Type="http://schemas.openxmlformats.org/officeDocument/2006/relationships/viewProps" Target="viewProps.xml"/>
  <Relationship Id="rId6" Type="http://schemas.openxmlformats.org/officeDocument/2006/relationships/theme" Target="theme/theme1.xml"/>
  <Relationship Id="rId7" Type="http://schemas.openxmlformats.org/officeDocument/2006/relationships/tableStyles" Target="tableStyles.xml"/>
  <Relationship Id="rId1" Type="http://schemas.openxmlformats.org/officeDocument/2006/relationships/slideMaster" Target="slideMasters/slideMaster1.xml"/>
  <Relationship Id="rId2" Type="http://schemas.openxmlformats.org/officeDocument/2006/relationships/slide" Target="slides/slide1.xml"/>
</Relationships>

</file>

<file path=ppt/slideLayouts/_rels/slideLayout1.xml.rels><?xml version='1.0' encoding='UTF-8' standalone='yes'?>
<Relationships xmlns="http://schemas.openxmlformats.org/package/2006/relationships">
  <Relationship Id="rId1" Type="http://schemas.openxmlformats.org/officeDocument/2006/relationships/slideMaster" Target="../slideMasters/slideMaster1.xml"/>
</Relationships>
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Layout>
</file>

<file path=ppt/slideMasters/_rels/slideMaster1.xml.rels><?xml version='1.0' encoding='UTF-8' standalone='yes'?>
<Relationships xmlns="http://schemas.openxmlformats.org/package/2006/relationships">
  <Relationship Id="rId1" Type="http://schemas.openxmlformats.org/officeDocument/2006/relationships/slideLayout" Target="../slideLayouts/slideLayout1.xml"/>
  <Relationship Id="rId2" Type="http://schemas.openxmlformats.org/officeDocument/2006/relationships/theme" Target="../theme/theme1.xml"/>
</Relationships>
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 bg1="lt1" tx1="dk1" bg2="lt2" tx2="dk2" accent1="accent1" accent2="accent2" accent3="accent3" accent4="accent4" accent5="accent5" accent6="accent6" hlink="hlink" folHlink="folHlink"/>
  <p:sldLayoutIdLst>
    <p:sldLayoutId id="2147483655" r:id="rId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'1.0' encoding='UTF-8' standalone='yes'?>
<Relationships xmlns="http://schemas.openxmlformats.org/package/2006/relationships">
  <Relationship Id="rId1" Type="http://schemas.openxmlformats.org/officeDocument/2006/relationships/slideLayout" Target="../slideLayouts/slideLayout1.xml"/>
</Relationships>
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/>
          <p:nvPr/>
        </p:nvSpPr>
        <p:spPr>
          <a:xfrm>
            <a:off x="539552" y="883568"/>
            <a:ext cx="2016224" cy="914400"/>
          </a:xfrm>
          <a:prstGeom prst="rect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900" dirty="0" smtClean="0"/>
              <a:t>Text frame having no auto-size setting</a:t>
            </a:r>
            <a:endParaRPr lang="en-US" sz="900" dirty="0"/>
          </a:p>
        </p:txBody>
      </p:sp>
      <p:sp>
        <p:nvSpPr>
          <p:cNvPr id="3" name="Rectangle 2"/>
          <p:cNvSpPr/>
          <p:nvPr/>
        </p:nvSpPr>
        <p:spPr>
          <a:xfrm>
            <a:off x="2555776" y="2275723"/>
            <a:ext cx="2016224" cy="914400"/>
          </a:xfrm>
          <a:prstGeom prst="rect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>
            <a:noAutofit/>
          </a:bodyPr>
          <a:lstStyle/>
          <a:p>
            <a:pPr algn="ctr"/>
            <a:r>
              <a:rPr lang="en-US" sz="900" dirty="0" smtClean="0"/>
              <a:t>Text frame having auto-size set to MSO_AUTO_SIZE.NONE</a:t>
            </a:r>
            <a:endParaRPr lang="en-US" sz="900" dirty="0"/>
          </a:p>
        </p:txBody>
      </p:sp>
      <p:sp>
        <p:nvSpPr>
          <p:cNvPr id="4" name="Rectangle 3"/>
          <p:cNvSpPr/>
          <p:nvPr/>
        </p:nvSpPr>
        <p:spPr>
          <a:xfrm>
            <a:off x="4572000" y="3940412"/>
            <a:ext cx="2016224" cy="369332"/>
          </a:xfrm>
          <a:prstGeom prst="rect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>
            <a:spAutoFit/>
          </a:bodyPr>
          <a:lstStyle/>
          <a:p>
            <a:pPr algn="ctr"/>
            <a:r>
              <a:rPr lang="en-US" sz="900" dirty="0" smtClean="0"/>
              <a:t>Text frame having auto-size set to MSO_AUTO_SIZE.SHAPE_TO_FIT_TEXT</a:t>
            </a:r>
            <a:endParaRPr lang="en-US" sz="900" dirty="0"/>
          </a:p>
        </p:txBody>
      </p:sp>
      <p:sp>
        <p:nvSpPr>
          <p:cNvPr id="5" name="Rectangle 4"/>
          <p:cNvSpPr/>
          <p:nvPr/>
        </p:nvSpPr>
        <p:spPr>
          <a:xfrm>
            <a:off x="6588224" y="5060032"/>
            <a:ext cx="2016224" cy="914400"/>
          </a:xfrm>
          <a:prstGeom prst="rect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>
            <a:normAutofit/>
          </a:bodyPr>
          <a:lstStyle/>
          <a:p>
            <a:pPr algn="ctr"/>
            <a:r>
              <a:rPr lang="en-US" sz="900" dirty="0" smtClean="0"/>
              <a:t>Text frame having auto-size set to MSO_AUTO_SIZE.TEXT_TO_FIT_SHAPE</a:t>
            </a:r>
            <a:endParaRPr lang="en-US" sz="900" dirty="0"/>
          </a:p>
        </p:txBody>
      </p:sp>
    </p:spTree>
    <p:extLst>
      <p:ext uri="{BB962C8B-B14F-4D97-AF65-F5344CB8AC3E}">
        <p14:creationId xmlns:p14="http://schemas.microsoft.com/office/powerpoint/2010/main" val="660177912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10</TotalTime>
  <Words>35</Words>
  <Application>Microsoft Macintosh PowerPoint</Application>
  <PresentationFormat>On-screen Show (4:3)</PresentationFormat>
  <Paragraphs>4</Paragraphs>
  <Slides>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PowerPoint Presentation</vt:lpstr>
    </vt:vector>
  </TitlesOfParts>
  <Manager/>
  <Company>neopraxis.org</Company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Presentation</dc:title>
  <dc:subject/>
  <dc:creator>python-pptx</dc:creator>
  <cp:keywords/>
  <dc:description/>
  <cp:lastModifiedBy>Steve Canny</cp:lastModifiedBy>
  <cp:revision>7</cp:revision>
  <dcterms:created xsi:type="dcterms:W3CDTF">2012-11-17T11:07:40Z</dcterms:created>
  <dcterms:modified xsi:type="dcterms:W3CDTF">2014-04-03T06:35:38Z</dcterms:modified>
  <cp:category/>
</cp:coreProperties>
</file>

<file path=docProps/thumbnail.jpeg>
</file>